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5" r:id="rId4"/>
    <p:sldId id="271" r:id="rId5"/>
    <p:sldId id="272" r:id="rId6"/>
    <p:sldId id="274" r:id="rId7"/>
    <p:sldId id="273" r:id="rId8"/>
    <p:sldId id="257" r:id="rId9"/>
    <p:sldId id="276" r:id="rId10"/>
    <p:sldId id="283" r:id="rId11"/>
    <p:sldId id="284" r:id="rId12"/>
    <p:sldId id="285" r:id="rId13"/>
    <p:sldId id="286" r:id="rId14"/>
    <p:sldId id="281" r:id="rId15"/>
    <p:sldId id="282" r:id="rId16"/>
    <p:sldId id="278" r:id="rId17"/>
    <p:sldId id="279" r:id="rId18"/>
    <p:sldId id="280" r:id="rId19"/>
    <p:sldId id="277" r:id="rId20"/>
    <p:sldId id="269" r:id="rId21"/>
    <p:sldId id="264" r:id="rId22"/>
    <p:sldId id="270" r:id="rId23"/>
    <p:sldId id="266" r:id="rId24"/>
    <p:sldId id="267" r:id="rId25"/>
    <p:sldId id="268" r:id="rId26"/>
    <p:sldId id="263" r:id="rId27"/>
    <p:sldId id="258" r:id="rId28"/>
    <p:sldId id="259" r:id="rId29"/>
    <p:sldId id="261" r:id="rId30"/>
    <p:sldId id="262" r:id="rId31"/>
    <p:sldId id="26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96" d="100"/>
          <a:sy n="196" d="100"/>
        </p:scale>
        <p:origin x="-9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9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Calgary Part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1344" y="5780158"/>
            <a:ext cx="776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 100, f/16, 15 sec, 149 mm (18-200 mm lens), WB daylight, Sony NEX-5N</a:t>
            </a:r>
          </a:p>
        </p:txBody>
      </p:sp>
      <p:pic>
        <p:nvPicPr>
          <p:cNvPr id="4" name="Content Placeholder 3" descr="Lindsay_Sullivan_Calgary part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r="5890"/>
          <a:stretch>
            <a:fillRect/>
          </a:stretch>
        </p:blipFill>
        <p:spPr>
          <a:xfrm>
            <a:off x="838200" y="1403373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401216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Calgary Part </a:t>
            </a:r>
            <a:r>
              <a:rPr lang="en-US" dirty="0" smtClean="0"/>
              <a:t>2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1344" y="5780158"/>
            <a:ext cx="776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 100, f/16, 15 sec, 149 mm (18-200 mm lens), WB </a:t>
            </a:r>
            <a:r>
              <a:rPr lang="en-US" dirty="0" smtClean="0"/>
              <a:t>tungsten,</a:t>
            </a:r>
            <a:r>
              <a:rPr lang="en-US" dirty="0"/>
              <a:t> Sony NEX-5N</a:t>
            </a:r>
          </a:p>
        </p:txBody>
      </p:sp>
      <p:pic>
        <p:nvPicPr>
          <p:cNvPr id="6" name="Content Placeholder 5" descr="Lindsay_Sullivan_Calgary part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r="5890"/>
          <a:stretch>
            <a:fillRect/>
          </a:stretch>
        </p:blipFill>
        <p:spPr>
          <a:xfrm>
            <a:off x="838200" y="1461690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400021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Fireworks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91344" y="5780158"/>
            <a:ext cx="776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ISO 400, f/22, 6 sec, 18 mm (18-200 mm </a:t>
            </a:r>
            <a:r>
              <a:rPr lang="pl-PL" dirty="0" err="1"/>
              <a:t>lens</a:t>
            </a:r>
            <a:r>
              <a:rPr lang="pl-PL" dirty="0"/>
              <a:t>), Sony NEX-5N</a:t>
            </a:r>
            <a:endParaRPr lang="en-US" dirty="0"/>
          </a:p>
        </p:txBody>
      </p:sp>
      <p:pic>
        <p:nvPicPr>
          <p:cNvPr id="4" name="Content Placeholder 3" descr="Lindsay_Sullivan_fireworks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b="10160"/>
          <a:stretch>
            <a:fillRect/>
          </a:stretch>
        </p:blipFill>
        <p:spPr>
          <a:xfrm>
            <a:off x="838200" y="1396894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130065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89" y="593437"/>
            <a:ext cx="3499062" cy="848067"/>
          </a:xfrm>
        </p:spPr>
        <p:txBody>
          <a:bodyPr/>
          <a:lstStyle/>
          <a:p>
            <a:r>
              <a:rPr lang="en-US" dirty="0"/>
              <a:t>Fireworks </a:t>
            </a:r>
            <a:r>
              <a:rPr lang="en-US" dirty="0" smtClean="0"/>
              <a:t>2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2489" y="3272497"/>
            <a:ext cx="303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ISO 200, f/11, 1/4 sec, 18 mm (18-200 mm </a:t>
            </a:r>
            <a:r>
              <a:rPr lang="pl-PL" dirty="0" err="1"/>
              <a:t>lens</a:t>
            </a:r>
            <a:r>
              <a:rPr lang="pl-PL" dirty="0"/>
              <a:t>), </a:t>
            </a:r>
            <a:endParaRPr lang="pl-PL" dirty="0" smtClean="0"/>
          </a:p>
          <a:p>
            <a:pPr algn="ctr"/>
            <a:r>
              <a:rPr lang="pl-PL" dirty="0" smtClean="0"/>
              <a:t>Sony </a:t>
            </a:r>
            <a:r>
              <a:rPr lang="pl-PL" dirty="0"/>
              <a:t>NEX-5N</a:t>
            </a:r>
            <a:endParaRPr lang="en-US" dirty="0"/>
          </a:p>
        </p:txBody>
      </p:sp>
      <p:pic>
        <p:nvPicPr>
          <p:cNvPr id="18" name="Content Placeholder 17" descr="Lindsay_Sullivan_fireworks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>
          <a:xfrm>
            <a:off x="3207284" y="1622936"/>
            <a:ext cx="5890269" cy="4869037"/>
          </a:xfrm>
        </p:spPr>
      </p:pic>
    </p:spTree>
    <p:extLst>
      <p:ext uri="{BB962C8B-B14F-4D97-AF65-F5344CB8AC3E}">
        <p14:creationId xmlns:p14="http://schemas.microsoft.com/office/powerpoint/2010/main" val="233263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Hopkins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err="1"/>
              <a:t>Bldg</a:t>
            </a:r>
            <a:r>
              <a:rPr lang="en-US" dirty="0"/>
              <a:t> 20_1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Canon 24-70 mm, </a:t>
            </a:r>
            <a:r>
              <a:rPr lang="en-US" dirty="0" smtClean="0"/>
              <a:t>F13, ISO400, </a:t>
            </a:r>
            <a:r>
              <a:rPr lang="en-US" dirty="0"/>
              <a:t>30 </a:t>
            </a:r>
            <a:r>
              <a:rPr lang="en-US" dirty="0" smtClean="0"/>
              <a:t>sec, </a:t>
            </a:r>
            <a:r>
              <a:rPr lang="en-US" dirty="0"/>
              <a:t>40 </a:t>
            </a:r>
            <a:r>
              <a:rPr lang="en-US" dirty="0" smtClean="0"/>
              <a:t>mm, </a:t>
            </a:r>
            <a:r>
              <a:rPr lang="en-US" dirty="0"/>
              <a:t>Aperture Priority</a:t>
            </a:r>
          </a:p>
        </p:txBody>
      </p:sp>
      <p:pic>
        <p:nvPicPr>
          <p:cNvPr id="4" name="Content Placeholder 3" descr="Bldg 20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>
          <a:xfrm>
            <a:off x="838200" y="1416333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136512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Icicles_2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Canon 24-70 mm, </a:t>
            </a:r>
            <a:r>
              <a:rPr lang="en-US" dirty="0" smtClean="0"/>
              <a:t>F4, ISO 640, </a:t>
            </a:r>
            <a:r>
              <a:rPr lang="en-US" dirty="0"/>
              <a:t>5 </a:t>
            </a:r>
            <a:r>
              <a:rPr lang="en-US" dirty="0" smtClean="0"/>
              <a:t>sec, </a:t>
            </a:r>
            <a:r>
              <a:rPr lang="en-US" dirty="0"/>
              <a:t>63 </a:t>
            </a:r>
            <a:r>
              <a:rPr lang="en-US" dirty="0" smtClean="0"/>
              <a:t>mm, </a:t>
            </a:r>
            <a:r>
              <a:rPr lang="en-US" dirty="0"/>
              <a:t>Aperture Priority</a:t>
            </a:r>
          </a:p>
        </p:txBody>
      </p:sp>
      <p:pic>
        <p:nvPicPr>
          <p:cNvPr id="6" name="Content Placeholder 5" descr="Icicles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>
          <a:xfrm>
            <a:off x="605733" y="1196021"/>
            <a:ext cx="7842613" cy="4149768"/>
          </a:xfrm>
        </p:spPr>
      </p:pic>
    </p:spTree>
    <p:extLst>
      <p:ext uri="{BB962C8B-B14F-4D97-AF65-F5344CB8AC3E}">
        <p14:creationId xmlns:p14="http://schemas.microsoft.com/office/powerpoint/2010/main" val="64454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Ship's </a:t>
            </a:r>
            <a:r>
              <a:rPr lang="en-US" dirty="0" smtClean="0"/>
              <a:t>Prow-Canmore </a:t>
            </a:r>
            <a:r>
              <a:rPr lang="en-US" dirty="0"/>
              <a:t>Wall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Canon 24-70 mm, </a:t>
            </a:r>
            <a:r>
              <a:rPr lang="en-US" dirty="0" smtClean="0"/>
              <a:t>F8, ISO 200, </a:t>
            </a:r>
            <a:r>
              <a:rPr lang="en-US" dirty="0"/>
              <a:t>146 </a:t>
            </a:r>
            <a:r>
              <a:rPr lang="en-US" dirty="0" smtClean="0"/>
              <a:t>sec, </a:t>
            </a:r>
            <a:r>
              <a:rPr lang="en-US" dirty="0"/>
              <a:t>55 </a:t>
            </a:r>
            <a:r>
              <a:rPr lang="en-US" dirty="0" smtClean="0"/>
              <a:t>mm, </a:t>
            </a:r>
            <a:r>
              <a:rPr lang="en-US" dirty="0"/>
              <a:t>Bulb Exposure</a:t>
            </a:r>
          </a:p>
        </p:txBody>
      </p:sp>
      <p:pic>
        <p:nvPicPr>
          <p:cNvPr id="4" name="Content Placeholder 3" descr="Ship's Prow_Canmore Wall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>
          <a:xfrm>
            <a:off x="838200" y="1358014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186894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SMH_1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Canon 24-70 </a:t>
            </a:r>
            <a:r>
              <a:rPr lang="it-IT" dirty="0" smtClean="0"/>
              <a:t>mm, </a:t>
            </a:r>
            <a:r>
              <a:rPr lang="en-US" dirty="0" smtClean="0"/>
              <a:t>F8, ISO 200, 15 sec, </a:t>
            </a:r>
            <a:r>
              <a:rPr lang="en-US" dirty="0"/>
              <a:t>28 </a:t>
            </a:r>
            <a:r>
              <a:rPr lang="en-US" dirty="0" smtClean="0"/>
              <a:t>mm, </a:t>
            </a:r>
            <a:r>
              <a:rPr lang="en-US" dirty="0"/>
              <a:t>Aperture Priority</a:t>
            </a:r>
          </a:p>
        </p:txBody>
      </p:sp>
      <p:pic>
        <p:nvPicPr>
          <p:cNvPr id="4" name="Content Placeholder 3" descr="Ship's Prow_Canmore Wall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5" b="14725"/>
          <a:stretch>
            <a:fillRect/>
          </a:stretch>
        </p:blipFill>
        <p:spPr>
          <a:xfrm>
            <a:off x="838200" y="1358014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85009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547" y="830967"/>
            <a:ext cx="4943754" cy="699034"/>
          </a:xfrm>
        </p:spPr>
        <p:txBody>
          <a:bodyPr/>
          <a:lstStyle/>
          <a:p>
            <a:r>
              <a:rPr lang="en-US" dirty="0"/>
              <a:t>Winter Moon_2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12502"/>
            <a:ext cx="471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Canon 24-70 mm, </a:t>
            </a:r>
            <a:r>
              <a:rPr lang="en-US" dirty="0" smtClean="0"/>
              <a:t>F8, ISO 200, </a:t>
            </a:r>
            <a:r>
              <a:rPr lang="en-US" dirty="0"/>
              <a:t>68 </a:t>
            </a:r>
            <a:r>
              <a:rPr lang="en-US" dirty="0" smtClean="0"/>
              <a:t>sec, </a:t>
            </a:r>
          </a:p>
          <a:p>
            <a:pPr algn="ctr"/>
            <a:r>
              <a:rPr lang="en-US" dirty="0" smtClean="0"/>
              <a:t>24 mm, </a:t>
            </a:r>
            <a:r>
              <a:rPr lang="en-US" dirty="0"/>
              <a:t>Bulb Exposure</a:t>
            </a:r>
          </a:p>
        </p:txBody>
      </p:sp>
      <p:pic>
        <p:nvPicPr>
          <p:cNvPr id="6" name="Picture 5" descr="Winter Moon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71" y="619060"/>
            <a:ext cx="4269159" cy="56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Brent </a:t>
            </a:r>
            <a:r>
              <a:rPr lang="en-US" dirty="0" err="1" smtClean="0"/>
              <a:t>McFadyen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78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Harv</a:t>
            </a:r>
            <a:r>
              <a:rPr lang="en-US" dirty="0" smtClean="0"/>
              <a:t> </a:t>
            </a:r>
            <a:r>
              <a:rPr lang="en-US" dirty="0" err="1" smtClean="0"/>
              <a:t>Emter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8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49" y="702233"/>
            <a:ext cx="4748838" cy="651078"/>
          </a:xfrm>
        </p:spPr>
        <p:txBody>
          <a:bodyPr/>
          <a:lstStyle/>
          <a:p>
            <a:r>
              <a:rPr lang="en-US" dirty="0" smtClean="0"/>
              <a:t>Night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0217" y="4164971"/>
            <a:ext cx="426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sec. Double </a:t>
            </a:r>
            <a:r>
              <a:rPr lang="en-US" dirty="0" smtClean="0"/>
              <a:t>exposure, 50mm </a:t>
            </a:r>
            <a:r>
              <a:rPr lang="en-US" dirty="0"/>
              <a:t>@ </a:t>
            </a:r>
            <a:r>
              <a:rPr lang="en-US" dirty="0" smtClean="0"/>
              <a:t>f8, </a:t>
            </a:r>
          </a:p>
          <a:p>
            <a:r>
              <a:rPr lang="pt-BR" dirty="0" smtClean="0"/>
              <a:t>ISO </a:t>
            </a:r>
            <a:r>
              <a:rPr lang="pt-BR" dirty="0"/>
              <a:t>-</a:t>
            </a:r>
            <a:r>
              <a:rPr lang="pt-BR" dirty="0" smtClean="0"/>
              <a:t>100, No </a:t>
            </a:r>
            <a:r>
              <a:rPr lang="pt-BR" dirty="0"/>
              <a:t>Flash</a:t>
            </a:r>
            <a:endParaRPr lang="en-US" dirty="0"/>
          </a:p>
        </p:txBody>
      </p:sp>
      <p:pic>
        <p:nvPicPr>
          <p:cNvPr id="7" name="Content Placeholder 6" descr="N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4" b="23544"/>
          <a:stretch>
            <a:fillRect/>
          </a:stretch>
        </p:blipFill>
        <p:spPr>
          <a:xfrm rot="5400000">
            <a:off x="3899770" y="1753571"/>
            <a:ext cx="6297659" cy="3332285"/>
          </a:xfrm>
        </p:spPr>
      </p:pic>
    </p:spTree>
    <p:extLst>
      <p:ext uri="{BB962C8B-B14F-4D97-AF65-F5344CB8AC3E}">
        <p14:creationId xmlns:p14="http://schemas.microsoft.com/office/powerpoint/2010/main" val="335508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smtClean="0"/>
              <a:t>Night 1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sec, 40mm </a:t>
            </a:r>
            <a:r>
              <a:rPr lang="en-US" dirty="0"/>
              <a:t>@ </a:t>
            </a:r>
            <a:r>
              <a:rPr lang="en-US" dirty="0" smtClean="0"/>
              <a:t>f11, </a:t>
            </a:r>
            <a:r>
              <a:rPr lang="pt-BR" dirty="0" smtClean="0"/>
              <a:t>ISO </a:t>
            </a:r>
            <a:r>
              <a:rPr lang="pt-BR" dirty="0"/>
              <a:t>-</a:t>
            </a:r>
            <a:r>
              <a:rPr lang="pt-BR" dirty="0" smtClean="0"/>
              <a:t>100, No </a:t>
            </a:r>
            <a:r>
              <a:rPr lang="pt-BR" dirty="0"/>
              <a:t>Flash</a:t>
            </a:r>
            <a:endParaRPr lang="en-US" dirty="0"/>
          </a:p>
        </p:txBody>
      </p:sp>
      <p:pic>
        <p:nvPicPr>
          <p:cNvPr id="6" name="Content Placeholder 5" descr="Nigh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0043"/>
          <a:stretch>
            <a:fillRect/>
          </a:stretch>
        </p:blipFill>
        <p:spPr>
          <a:xfrm>
            <a:off x="838200" y="1464421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3943379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smtClean="0"/>
              <a:t>Night 2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25sec, 26 mm </a:t>
            </a:r>
            <a:r>
              <a:rPr lang="en-US" dirty="0"/>
              <a:t>@ </a:t>
            </a:r>
            <a:r>
              <a:rPr lang="en-US" dirty="0" smtClean="0"/>
              <a:t>f8, </a:t>
            </a:r>
            <a:r>
              <a:rPr lang="pt-BR" dirty="0" smtClean="0"/>
              <a:t>ISO -800, </a:t>
            </a:r>
            <a:r>
              <a:rPr lang="pt-BR" dirty="0" err="1" smtClean="0"/>
              <a:t>Flashlight</a:t>
            </a:r>
            <a:endParaRPr lang="en-US" dirty="0"/>
          </a:p>
        </p:txBody>
      </p:sp>
      <p:pic>
        <p:nvPicPr>
          <p:cNvPr id="4" name="Content Placeholder 3" descr="Night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0043"/>
          <a:stretch>
            <a:fillRect/>
          </a:stretch>
        </p:blipFill>
        <p:spPr>
          <a:xfrm>
            <a:off x="838200" y="1234900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2015907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smtClean="0"/>
              <a:t>Night 3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25sec, 30mm </a:t>
            </a:r>
            <a:r>
              <a:rPr lang="en-US" dirty="0"/>
              <a:t>@ </a:t>
            </a:r>
            <a:r>
              <a:rPr lang="en-US" dirty="0" smtClean="0"/>
              <a:t>f8, </a:t>
            </a:r>
            <a:r>
              <a:rPr lang="pt-BR" dirty="0" smtClean="0"/>
              <a:t>ISO -400, Off </a:t>
            </a:r>
            <a:r>
              <a:rPr lang="pt-BR" dirty="0" err="1" smtClean="0"/>
              <a:t>Camera</a:t>
            </a:r>
            <a:r>
              <a:rPr lang="pt-BR" dirty="0" smtClean="0"/>
              <a:t>--</a:t>
            </a:r>
            <a:r>
              <a:rPr lang="pt-BR" dirty="0" err="1" smtClean="0"/>
              <a:t>popped</a:t>
            </a:r>
            <a:r>
              <a:rPr lang="pt-BR" dirty="0" smtClean="0"/>
              <a:t> </a:t>
            </a:r>
            <a:r>
              <a:rPr lang="pt-BR" dirty="0" err="1" smtClean="0"/>
              <a:t>several</a:t>
            </a:r>
            <a:r>
              <a:rPr lang="pt-BR" dirty="0" smtClean="0"/>
              <a:t> </a:t>
            </a:r>
            <a:r>
              <a:rPr lang="pt-BR" dirty="0" err="1" smtClean="0"/>
              <a:t>places</a:t>
            </a:r>
            <a:endParaRPr lang="en-US" dirty="0"/>
          </a:p>
        </p:txBody>
      </p:sp>
      <p:pic>
        <p:nvPicPr>
          <p:cNvPr id="6" name="Content Placeholder 5" descr="Night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0043"/>
          <a:stretch>
            <a:fillRect/>
          </a:stretch>
        </p:blipFill>
        <p:spPr>
          <a:xfrm>
            <a:off x="838200" y="1306177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1664617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smtClean="0"/>
              <a:t>Night 4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1/40 sec, 185mm </a:t>
            </a:r>
            <a:r>
              <a:rPr lang="en-US" dirty="0"/>
              <a:t>@ </a:t>
            </a:r>
            <a:r>
              <a:rPr lang="en-US" dirty="0" smtClean="0"/>
              <a:t>f5, </a:t>
            </a:r>
            <a:r>
              <a:rPr lang="pt-BR" dirty="0" smtClean="0"/>
              <a:t>ISO -400, No Flash</a:t>
            </a:r>
            <a:endParaRPr lang="en-US" dirty="0"/>
          </a:p>
        </p:txBody>
      </p:sp>
      <p:pic>
        <p:nvPicPr>
          <p:cNvPr id="4" name="Content Placeholder 3" descr="Night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0043"/>
          <a:stretch>
            <a:fillRect/>
          </a:stretch>
        </p:blipFill>
        <p:spPr>
          <a:xfrm>
            <a:off x="838200" y="1299697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2058775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Potts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3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7902361" cy="651078"/>
          </a:xfrm>
        </p:spPr>
        <p:txBody>
          <a:bodyPr/>
          <a:lstStyle/>
          <a:p>
            <a:r>
              <a:rPr lang="en-US" dirty="0" smtClean="0"/>
              <a:t>Front Yard</a:t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4" name="Content Placeholder 3" descr="Potts_MG_1486-Edit-Edit_Dx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b="10335"/>
          <a:stretch>
            <a:fillRect/>
          </a:stretch>
        </p:blipFill>
        <p:spPr>
          <a:xfrm>
            <a:off x="838200" y="1530388"/>
            <a:ext cx="7467600" cy="3951337"/>
          </a:xfrm>
        </p:spPr>
      </p:pic>
      <p:sp>
        <p:nvSpPr>
          <p:cNvPr id="5" name="TextBox 4"/>
          <p:cNvSpPr txBox="1"/>
          <p:nvPr/>
        </p:nvSpPr>
        <p:spPr>
          <a:xfrm>
            <a:off x="1886651" y="5784908"/>
            <a:ext cx="553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 7D, 6 sec, f/8, ISO 400, 17-55 mm lens, 38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16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7902361" cy="651078"/>
          </a:xfrm>
        </p:spPr>
        <p:txBody>
          <a:bodyPr/>
          <a:lstStyle/>
          <a:p>
            <a:r>
              <a:rPr lang="en-US" dirty="0" smtClean="0"/>
              <a:t>Las Vegas Hotels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86651" y="5784908"/>
            <a:ext cx="553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 7D, 2 sec, f/8, ISO 100, 17-55 mm lens, 20 mm</a:t>
            </a:r>
            <a:endParaRPr lang="en-US" dirty="0"/>
          </a:p>
        </p:txBody>
      </p:sp>
      <p:pic>
        <p:nvPicPr>
          <p:cNvPr id="7" name="Content Placeholder 6" descr="Potts_MG_2140-Edit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 b="5949"/>
          <a:stretch>
            <a:fillRect/>
          </a:stretch>
        </p:blipFill>
        <p:spPr>
          <a:xfrm>
            <a:off x="896815" y="1406645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27449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7902361" cy="651078"/>
          </a:xfrm>
        </p:spPr>
        <p:txBody>
          <a:bodyPr/>
          <a:lstStyle/>
          <a:p>
            <a:r>
              <a:rPr lang="en-US" dirty="0" smtClean="0"/>
              <a:t>Granville Island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6023" y="5784908"/>
            <a:ext cx="632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 5D-3, 1/15 sec, f/4, ISO 1250, 24-105mm lens, 47 mm</a:t>
            </a:r>
            <a:endParaRPr lang="en-US" dirty="0"/>
          </a:p>
        </p:txBody>
      </p:sp>
      <p:pic>
        <p:nvPicPr>
          <p:cNvPr id="4" name="Content Placeholder 3" descr="PottsIMG_47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10623"/>
          <a:stretch>
            <a:fillRect/>
          </a:stretch>
        </p:blipFill>
        <p:spPr>
          <a:xfrm>
            <a:off x="838200" y="1539448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31372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smtClean="0"/>
              <a:t>Sponge Bob and Friend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 2800, 10mm, </a:t>
            </a:r>
            <a:r>
              <a:rPr lang="en-US" dirty="0"/>
              <a:t>f/</a:t>
            </a:r>
            <a:r>
              <a:rPr lang="en-US" dirty="0" smtClean="0"/>
              <a:t>3.5, </a:t>
            </a:r>
            <a:r>
              <a:rPr lang="en-US" dirty="0"/>
              <a:t>1/60sec</a:t>
            </a:r>
          </a:p>
        </p:txBody>
      </p:sp>
      <p:pic>
        <p:nvPicPr>
          <p:cNvPr id="9" name="Content Placeholder 8" descr="DSC_14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b="10513"/>
          <a:stretch>
            <a:fillRect/>
          </a:stretch>
        </p:blipFill>
        <p:spPr>
          <a:xfrm>
            <a:off x="838200" y="1364494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2784243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97" y="436563"/>
            <a:ext cx="5062276" cy="651078"/>
          </a:xfrm>
        </p:spPr>
        <p:txBody>
          <a:bodyPr/>
          <a:lstStyle/>
          <a:p>
            <a:r>
              <a:rPr lang="en-US" dirty="0" smtClean="0"/>
              <a:t>Canmore July 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4268" y="3964100"/>
            <a:ext cx="434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 5D-3, 5sec, f/4, ISO 160, </a:t>
            </a:r>
          </a:p>
          <a:p>
            <a:r>
              <a:rPr lang="en-US" dirty="0" smtClean="0"/>
              <a:t>17-40 lens, 17 mm</a:t>
            </a:r>
            <a:endParaRPr lang="en-US" dirty="0"/>
          </a:p>
        </p:txBody>
      </p:sp>
      <p:pic>
        <p:nvPicPr>
          <p:cNvPr id="7" name="Content Placeholder 6" descr="PottsIMG_36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b="13390"/>
          <a:stretch>
            <a:fillRect/>
          </a:stretch>
        </p:blipFill>
        <p:spPr>
          <a:xfrm rot="5400000">
            <a:off x="3874974" y="1827419"/>
            <a:ext cx="5907609" cy="3125898"/>
          </a:xfrm>
        </p:spPr>
      </p:pic>
    </p:spTree>
    <p:extLst>
      <p:ext uri="{BB962C8B-B14F-4D97-AF65-F5344CB8AC3E}">
        <p14:creationId xmlns:p14="http://schemas.microsoft.com/office/powerpoint/2010/main" val="1130322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28" y="445464"/>
            <a:ext cx="5138135" cy="1271668"/>
          </a:xfrm>
        </p:spPr>
        <p:txBody>
          <a:bodyPr/>
          <a:lstStyle/>
          <a:p>
            <a:r>
              <a:rPr lang="en-US" dirty="0" smtClean="0"/>
              <a:t>Coke—supersize me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500" y="4030644"/>
            <a:ext cx="331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Canon 7D, 5 sec, f/8, ISO 100, </a:t>
            </a:r>
          </a:p>
          <a:p>
            <a:r>
              <a:rPr lang="en-US" dirty="0" smtClean="0"/>
              <a:t>17-55 mm lens, 17 mm</a:t>
            </a:r>
            <a:endParaRPr lang="en-US" dirty="0"/>
          </a:p>
        </p:txBody>
      </p:sp>
      <p:pic>
        <p:nvPicPr>
          <p:cNvPr id="16" name="Content Placeholder 15" descr="Potts_MG_2154-Edit-3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10316"/>
          <a:stretch>
            <a:fillRect/>
          </a:stretch>
        </p:blipFill>
        <p:spPr>
          <a:xfrm rot="5400000">
            <a:off x="3858179" y="1745107"/>
            <a:ext cx="6260391" cy="3312566"/>
          </a:xfrm>
        </p:spPr>
      </p:pic>
    </p:spTree>
    <p:extLst>
      <p:ext uri="{BB962C8B-B14F-4D97-AF65-F5344CB8AC3E}">
        <p14:creationId xmlns:p14="http://schemas.microsoft.com/office/powerpoint/2010/main" val="47196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Fountain Bellagio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 1000, 10mm, </a:t>
            </a:r>
            <a:r>
              <a:rPr lang="en-US" dirty="0"/>
              <a:t>f/</a:t>
            </a:r>
            <a:r>
              <a:rPr lang="en-US" dirty="0" smtClean="0"/>
              <a:t>3.5, </a:t>
            </a:r>
            <a:r>
              <a:rPr lang="en-US" dirty="0"/>
              <a:t>1/15sec</a:t>
            </a:r>
            <a:r>
              <a:rPr lang="en-US" dirty="0" smtClean="0"/>
              <a:t>.--</a:t>
            </a:r>
            <a:r>
              <a:rPr lang="en-US" dirty="0"/>
              <a:t>Stabilized using flat railing</a:t>
            </a:r>
          </a:p>
        </p:txBody>
      </p:sp>
      <p:pic>
        <p:nvPicPr>
          <p:cNvPr id="4" name="Content Placeholder 3" descr="DSC_14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b="10513"/>
          <a:stretch>
            <a:fillRect/>
          </a:stretch>
        </p:blipFill>
        <p:spPr>
          <a:xfrm>
            <a:off x="909473" y="1364494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22397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/>
              <a:t>Thanksgiving in VEGAS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 3200, 16.3 mm, </a:t>
            </a:r>
            <a:r>
              <a:rPr lang="en-US" dirty="0"/>
              <a:t>f/</a:t>
            </a:r>
            <a:r>
              <a:rPr lang="en-US" dirty="0" smtClean="0"/>
              <a:t>4.2, </a:t>
            </a:r>
            <a:r>
              <a:rPr lang="en-US" dirty="0"/>
              <a:t>1/100</a:t>
            </a:r>
            <a:r>
              <a:rPr lang="en-US" baseline="30000" dirty="0"/>
              <a:t>th</a:t>
            </a:r>
            <a:r>
              <a:rPr lang="en-US" dirty="0"/>
              <a:t> sec</a:t>
            </a:r>
          </a:p>
        </p:txBody>
      </p:sp>
      <p:pic>
        <p:nvPicPr>
          <p:cNvPr id="6" name="Content Placeholder 5" descr="DSC_14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" b="2925"/>
          <a:stretch>
            <a:fillRect/>
          </a:stretch>
        </p:blipFill>
        <p:spPr>
          <a:xfrm>
            <a:off x="838200" y="1320225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373607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smtClean="0"/>
              <a:t>Las Vegas Street Scene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ISO 450, 10mm, f</a:t>
            </a:r>
            <a:r>
              <a:rPr lang="en-US" dirty="0"/>
              <a:t>/</a:t>
            </a:r>
            <a:r>
              <a:rPr lang="en-US" dirty="0" smtClean="0"/>
              <a:t>3.5, </a:t>
            </a:r>
            <a:r>
              <a:rPr lang="en-US" dirty="0"/>
              <a:t>1/30 With a Nikon 1</a:t>
            </a:r>
          </a:p>
        </p:txBody>
      </p:sp>
      <p:pic>
        <p:nvPicPr>
          <p:cNvPr id="4" name="Content Placeholder 3" descr="DSC_14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b="10513"/>
          <a:stretch>
            <a:fillRect/>
          </a:stretch>
        </p:blipFill>
        <p:spPr>
          <a:xfrm>
            <a:off x="838200" y="1338575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33193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70" y="1321871"/>
            <a:ext cx="4956920" cy="679594"/>
          </a:xfrm>
        </p:spPr>
        <p:txBody>
          <a:bodyPr/>
          <a:lstStyle/>
          <a:p>
            <a:r>
              <a:rPr lang="en-US" dirty="0" smtClean="0"/>
              <a:t>VEGAS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6870" y="3888085"/>
            <a:ext cx="453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 </a:t>
            </a:r>
            <a:r>
              <a:rPr lang="en-US" dirty="0" smtClean="0"/>
              <a:t>3200, </a:t>
            </a:r>
            <a:r>
              <a:rPr lang="en-US" dirty="0"/>
              <a:t>19.6 </a:t>
            </a:r>
            <a:r>
              <a:rPr lang="en-US" dirty="0" smtClean="0"/>
              <a:t>mm, </a:t>
            </a:r>
            <a:r>
              <a:rPr lang="en-US" dirty="0"/>
              <a:t>f/</a:t>
            </a:r>
            <a:r>
              <a:rPr lang="en-US" dirty="0" smtClean="0"/>
              <a:t>4.8, </a:t>
            </a:r>
            <a:r>
              <a:rPr lang="en-US" dirty="0"/>
              <a:t>1/</a:t>
            </a:r>
            <a:r>
              <a:rPr lang="en-US" dirty="0" smtClean="0"/>
              <a:t>60,</a:t>
            </a:r>
            <a:r>
              <a:rPr lang="en-US" dirty="0"/>
              <a:t>  with flash</a:t>
            </a:r>
          </a:p>
        </p:txBody>
      </p:sp>
      <p:pic>
        <p:nvPicPr>
          <p:cNvPr id="7" name="Content Placeholder 6" descr="DSC_1438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b="10513"/>
          <a:stretch>
            <a:fillRect/>
          </a:stretch>
        </p:blipFill>
        <p:spPr>
          <a:xfrm rot="5400000">
            <a:off x="4134228" y="1621658"/>
            <a:ext cx="6190513" cy="3275591"/>
          </a:xfrm>
        </p:spPr>
      </p:pic>
    </p:spTree>
    <p:extLst>
      <p:ext uri="{BB962C8B-B14F-4D97-AF65-F5344CB8AC3E}">
        <p14:creationId xmlns:p14="http://schemas.microsoft.com/office/powerpoint/2010/main" val="420690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Lindsay Sullivan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1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59" y="350685"/>
            <a:ext cx="7761741" cy="762189"/>
          </a:xfrm>
        </p:spPr>
        <p:txBody>
          <a:bodyPr/>
          <a:lstStyle/>
          <a:p>
            <a:r>
              <a:rPr lang="en-US" dirty="0" smtClean="0"/>
              <a:t>Calgary Bridge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6137" y="5595491"/>
            <a:ext cx="703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ISO 400, f/11, 8 sec, 19 mm (18-55 mm </a:t>
            </a:r>
            <a:r>
              <a:rPr lang="pl-PL" dirty="0" err="1"/>
              <a:t>lens</a:t>
            </a:r>
            <a:r>
              <a:rPr lang="pl-PL" dirty="0"/>
              <a:t>), Sony NEX-5N </a:t>
            </a:r>
            <a:endParaRPr lang="en-US" dirty="0"/>
          </a:p>
        </p:txBody>
      </p:sp>
      <p:pic>
        <p:nvPicPr>
          <p:cNvPr id="6" name="Content Placeholder 5" descr="Lindsay_Sullivan_Calgary brid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" b="8321"/>
          <a:stretch>
            <a:fillRect/>
          </a:stretch>
        </p:blipFill>
        <p:spPr>
          <a:xfrm>
            <a:off x="792844" y="1208981"/>
            <a:ext cx="7467600" cy="3951337"/>
          </a:xfrm>
        </p:spPr>
      </p:pic>
    </p:spTree>
    <p:extLst>
      <p:ext uri="{BB962C8B-B14F-4D97-AF65-F5344CB8AC3E}">
        <p14:creationId xmlns:p14="http://schemas.microsoft.com/office/powerpoint/2010/main" val="17181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157</TotalTime>
  <Words>494</Words>
  <Application>Microsoft Macintosh PowerPoint</Application>
  <PresentationFormat>On-screen Show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Sketchbook</vt:lpstr>
      <vt:lpstr>Night</vt:lpstr>
      <vt:lpstr>Brent McFadyen</vt:lpstr>
      <vt:lpstr>Sponge Bob and Friend </vt:lpstr>
      <vt:lpstr>Fountain Bellagio </vt:lpstr>
      <vt:lpstr>Thanksgiving in VEGAS </vt:lpstr>
      <vt:lpstr>Las Vegas Street Scene </vt:lpstr>
      <vt:lpstr>VEGAS </vt:lpstr>
      <vt:lpstr>Lindsay Sullivan</vt:lpstr>
      <vt:lpstr>Calgary Bridge </vt:lpstr>
      <vt:lpstr>Calgary Part 1 </vt:lpstr>
      <vt:lpstr>Calgary Part 2 </vt:lpstr>
      <vt:lpstr>Fireworks 1 </vt:lpstr>
      <vt:lpstr>Fireworks 2 </vt:lpstr>
      <vt:lpstr>Peter Hopkins</vt:lpstr>
      <vt:lpstr>Bldg 20_1  </vt:lpstr>
      <vt:lpstr>Icicles_2  </vt:lpstr>
      <vt:lpstr>Ship's Prow-Canmore Wall  </vt:lpstr>
      <vt:lpstr>SMH_1 </vt:lpstr>
      <vt:lpstr>Winter Moon_2  </vt:lpstr>
      <vt:lpstr>Harv Emter</vt:lpstr>
      <vt:lpstr>Night </vt:lpstr>
      <vt:lpstr>Night 1 </vt:lpstr>
      <vt:lpstr>Night 2 </vt:lpstr>
      <vt:lpstr>Night 3 </vt:lpstr>
      <vt:lpstr>Night 4 </vt:lpstr>
      <vt:lpstr>Joseph Potts</vt:lpstr>
      <vt:lpstr>Front Yard </vt:lpstr>
      <vt:lpstr>Las Vegas Hotels</vt:lpstr>
      <vt:lpstr>Granville Island</vt:lpstr>
      <vt:lpstr>Canmore July 1</vt:lpstr>
      <vt:lpstr>Coke—supersize 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</dc:title>
  <dc:creator>Joseph Potts</dc:creator>
  <cp:lastModifiedBy>Joseph Potts</cp:lastModifiedBy>
  <cp:revision>16</cp:revision>
  <dcterms:created xsi:type="dcterms:W3CDTF">2014-01-12T17:01:54Z</dcterms:created>
  <dcterms:modified xsi:type="dcterms:W3CDTF">2014-01-16T17:26:09Z</dcterms:modified>
</cp:coreProperties>
</file>